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Казино </a:t>
            </a:r>
            <a:r>
              <a:rPr lang="en-US" dirty="0" smtClean="0"/>
              <a:t>“</a:t>
            </a:r>
            <a:r>
              <a:rPr lang="ru-RU" dirty="0" smtClean="0"/>
              <a:t>Три звезды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Власов И.</a:t>
            </a:r>
          </a:p>
          <a:p>
            <a:r>
              <a:rPr lang="ru-RU" dirty="0" err="1" smtClean="0"/>
              <a:t>Левонюк</a:t>
            </a:r>
            <a:r>
              <a:rPr lang="ru-RU" dirty="0" smtClean="0"/>
              <a:t> М.</a:t>
            </a:r>
          </a:p>
          <a:p>
            <a:r>
              <a:rPr lang="ru-RU" dirty="0" err="1" smtClean="0"/>
              <a:t>Воротилов</a:t>
            </a:r>
            <a:r>
              <a:rPr lang="ru-RU" dirty="0" smtClean="0"/>
              <a:t> А.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728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3502776" cy="1639886"/>
          </a:xfrm>
        </p:spPr>
        <p:txBody>
          <a:bodyPr/>
          <a:lstStyle/>
          <a:p>
            <a:r>
              <a:rPr lang="ru-RU" dirty="0" smtClean="0"/>
              <a:t>Покер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0" r="15240"/>
          <a:stretch>
            <a:fillRect/>
          </a:stretch>
        </p:blipFill>
        <p:spPr>
          <a:xfrm>
            <a:off x="4643438" y="609600"/>
            <a:ext cx="6403975" cy="51816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3502779" cy="3541714"/>
          </a:xfrm>
        </p:spPr>
        <p:txBody>
          <a:bodyPr/>
          <a:lstStyle/>
          <a:p>
            <a:r>
              <a:rPr lang="ru-RU" dirty="0" smtClean="0"/>
              <a:t>Проект был сделан по мотив азартной игры покер.  Он создан дабы развлекать пользователей и помочь освоится новичкам, научив их играть в покер, посредством игры с ботом.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515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0"/>
            <a:ext cx="3189955" cy="1639886"/>
          </a:xfrm>
        </p:spPr>
        <p:txBody>
          <a:bodyPr/>
          <a:lstStyle/>
          <a:p>
            <a:r>
              <a:rPr lang="ru-RU" dirty="0" smtClean="0"/>
              <a:t>Технологии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5" r="11225"/>
          <a:stretch>
            <a:fillRect/>
          </a:stretch>
        </p:blipFill>
        <p:spPr>
          <a:xfrm>
            <a:off x="4331367" y="609600"/>
            <a:ext cx="7597944" cy="51816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3189958" cy="3541714"/>
          </a:xfrm>
        </p:spPr>
        <p:txBody>
          <a:bodyPr/>
          <a:lstStyle/>
          <a:p>
            <a:r>
              <a:rPr lang="ru-RU" dirty="0" smtClean="0"/>
              <a:t>В основе проекта лежит модуль </a:t>
            </a:r>
            <a:r>
              <a:rPr lang="en-US" dirty="0" err="1" smtClean="0"/>
              <a:t>pygame</a:t>
            </a:r>
            <a:r>
              <a:rPr lang="ru-RU" dirty="0" smtClean="0"/>
              <a:t>, также для класса регистрации использовалась библиотека </a:t>
            </a:r>
            <a:r>
              <a:rPr lang="en-US" dirty="0" err="1" smtClean="0"/>
              <a:t>pyqt</a:t>
            </a:r>
            <a:r>
              <a:rPr lang="ru-RU" dirty="0" smtClean="0"/>
              <a:t>.</a:t>
            </a:r>
          </a:p>
          <a:p>
            <a:r>
              <a:rPr lang="ru-RU" dirty="0" smtClean="0"/>
              <a:t>Существуют основные классы в игре отвечающие за ключевые функции</a:t>
            </a:r>
            <a:r>
              <a:rPr lang="en-US" dirty="0" smtClean="0"/>
              <a:t>, </a:t>
            </a:r>
            <a:r>
              <a:rPr lang="en-US" dirty="0" err="1" smtClean="0"/>
              <a:t>Poker_Logic</a:t>
            </a:r>
            <a:r>
              <a:rPr lang="ru-RU" dirty="0" smtClean="0"/>
              <a:t>, </a:t>
            </a:r>
            <a:r>
              <a:rPr lang="en-US" dirty="0" err="1" smtClean="0"/>
              <a:t>Poker_Graphic</a:t>
            </a:r>
            <a:r>
              <a:rPr lang="en-US" dirty="0" smtClean="0"/>
              <a:t>, </a:t>
            </a:r>
            <a:r>
              <a:rPr lang="en-US" dirty="0" err="1" smtClean="0"/>
              <a:t>Poker_Player</a:t>
            </a:r>
            <a:r>
              <a:rPr lang="ru-RU" dirty="0"/>
              <a:t> </a:t>
            </a:r>
            <a:r>
              <a:rPr lang="ru-RU" dirty="0" smtClean="0"/>
              <a:t>и основной класс</a:t>
            </a:r>
            <a:r>
              <a:rPr lang="en-US" dirty="0" smtClean="0"/>
              <a:t> Game.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126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3123782" cy="1639886"/>
          </a:xfrm>
        </p:spPr>
        <p:txBody>
          <a:bodyPr/>
          <a:lstStyle/>
          <a:p>
            <a:r>
              <a:rPr lang="ru-RU" dirty="0" smtClean="0"/>
              <a:t>Доработки И Развитие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4" r="13284"/>
          <a:stretch>
            <a:fillRect/>
          </a:stretch>
        </p:blipFill>
        <p:spPr>
          <a:xfrm>
            <a:off x="4265613" y="609600"/>
            <a:ext cx="6764337" cy="51816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3123785" cy="3541714"/>
          </a:xfrm>
        </p:spPr>
        <p:txBody>
          <a:bodyPr/>
          <a:lstStyle/>
          <a:p>
            <a:r>
              <a:rPr lang="ru-RU" dirty="0" smtClean="0"/>
              <a:t>В будущем этот проект возможно развивать до уровня полноценной игры с ее последующим опубликованием на какой либо интернет площадке или продажей какой-то студии.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314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997" y="2399192"/>
            <a:ext cx="9905998" cy="1478570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3560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21</TotalTime>
  <Words>112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Tw Cen MT</vt:lpstr>
      <vt:lpstr>Circuit</vt:lpstr>
      <vt:lpstr>Казино “Три звезды”</vt:lpstr>
      <vt:lpstr>Покер</vt:lpstr>
      <vt:lpstr>Технологии</vt:lpstr>
      <vt:lpstr>Доработки И Развитие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Казино “Три звезды”</dc:title>
  <dc:creator>Windows User</dc:creator>
  <cp:lastModifiedBy>Windows User</cp:lastModifiedBy>
  <cp:revision>3</cp:revision>
  <dcterms:created xsi:type="dcterms:W3CDTF">2022-01-26T16:18:08Z</dcterms:created>
  <dcterms:modified xsi:type="dcterms:W3CDTF">2022-01-26T16:39:53Z</dcterms:modified>
</cp:coreProperties>
</file>

<file path=docProps/thumbnail.jpeg>
</file>